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22.09.2021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22.09.2021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22.09.2021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22.09.2021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22.09.2021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22.09.2021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22.09.2021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22.09.2021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22.09.2021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22.09.2021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22.09.2021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22.09.2021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22.09.2021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22.09.2021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302023" y="154703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по правилам дорожного движения.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"Возьми ребенка за руку".</a:t>
            </a:r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2EC14-4F23-4764-901F-EE67791F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Помните, что для детей главным примером служат их родители. 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24CD6C-A2F5-4DB1-9792-778B1E13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23.09.2021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D7D70A-D256-4411-AC27-3444ACD2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23" y="1879133"/>
            <a:ext cx="7351552" cy="45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2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B47AE-5AC8-46A3-8190-2813B34A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68" y="1775107"/>
            <a:ext cx="10058400" cy="2452944"/>
          </a:xfrm>
        </p:spPr>
        <p:txBody>
          <a:bodyPr/>
          <a:lstStyle/>
          <a:p>
            <a:r>
              <a:rPr lang="ru-RU" dirty="0"/>
              <a:t>Уважаемые родители </a:t>
            </a:r>
            <a:br>
              <a:rPr lang="ru-RU" dirty="0"/>
            </a:br>
            <a:r>
              <a:rPr lang="ru-RU" dirty="0"/>
              <a:t>Спасибо за внимание!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22581-C57F-49B4-BC3C-5492A7E0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23.09.2021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B4A-5A01-485C-B4F5-C479165F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22.09.2021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5DDE0-F2EB-42C7-89D0-C50A77A3FA9F}"/>
              </a:ext>
            </a:extLst>
          </p:cNvPr>
          <p:cNvSpPr txBox="1"/>
          <p:nvPr/>
        </p:nvSpPr>
        <p:spPr>
          <a:xfrm>
            <a:off x="399875" y="385894"/>
            <a:ext cx="6125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Тема безопасного перехода проезжей части актуальна в любое время и для любого возраста.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EA9E1-2BAE-4BE1-BB66-71677D071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" y="1032225"/>
            <a:ext cx="9722841" cy="53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A7BEF-ADFD-4088-AF1E-359948C7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использовать движение родителей за руку с ребенком в детский сад для обучения его безопасности ?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5D7263-CE2F-4407-89B2-8CC523CC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22.09.2021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BF47F-9C30-457E-A8E5-819B85F1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28" y="1400962"/>
            <a:ext cx="6858000" cy="49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27CD2-022C-4EB3-871B-B0B2E408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Многим свойственно заблуждаться в том что, будто бы ребенка надо учить безопасному поведению на дороге где-то лет с 5-6 с приближением к тому времени, когда ребенок пойдет в школу.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F6465F-8AD3-4587-BB4E-D157B81D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22.09.2021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5B99D1-1744-4FD9-B9BD-1187AAB37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9895"/>
            <a:ext cx="6439949" cy="47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6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8DF3A-8634-464F-9273-90B1FE2F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родители были примером для детей в соблюдении правил дорожного движения!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надежный «хват» ребенка за руку – за запястье.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80924E-F942-4ED7-A0B9-D962D0C38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22.09.2021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90A477-D4DF-4E7A-B290-0DDC4A553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5" y="1694576"/>
            <a:ext cx="9236278" cy="47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9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AFFDF-4870-4D74-82A4-3769AFB5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причинами дорожно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транспортного травматизма являются гаджеты.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688EB77-D9D2-498F-9E76-5C7320FDA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4" y="1778466"/>
            <a:ext cx="8665828" cy="4174659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0F8604E-767E-4D57-B7F0-359A32ED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22.09.2021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ED94F-3D28-4C20-AE76-638ED6FC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учить ребенка "наблюдательности" на дороге. Научите ребенка осматриваться по сторонам при движении по пешеходному переходу.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A86F52-5C6A-4280-B937-C6070477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22.09.2021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109AAD-7065-4908-983C-9BB314C8C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02" y="1085088"/>
            <a:ext cx="4608576" cy="53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6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A5D8B-DD91-4556-A7A6-E955DE7F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необходимо научить ребенка всматриваться вдаль.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A0ABD6-42B6-4F36-B55F-52A2DB19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22.09.2021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FF636B-A64C-4906-A280-72AE3DBD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77" y="1337204"/>
            <a:ext cx="8923090" cy="46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3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7A556-232B-471E-846E-EA1BE073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выходите с ребенком на проезжую часть из-за каких-либо </a:t>
            </a:r>
            <a:r>
              <a:rPr lang="ru-RU" sz="18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препятствий.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9D6311-4D95-4091-8228-9FE99F7F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23.09.2021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7819BA-3F59-4F66-BF0D-2CFA4D205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07" y="1328394"/>
            <a:ext cx="6616117" cy="49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6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{3B38B7BE-0DFD-44A8-894A-954957BC083F}tf78438558_win32</Template>
  <TotalTime>80</TotalTime>
  <Words>183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Garamond</vt:lpstr>
      <vt:lpstr>Times New Roman</vt:lpstr>
      <vt:lpstr>СавонVTI</vt:lpstr>
      <vt:lpstr>Консультация для родителей по правилам дорожного движения.  </vt:lpstr>
      <vt:lpstr>Презентация PowerPoint</vt:lpstr>
      <vt:lpstr>Как использовать движение родителей за руку с ребенком в детский сад для обучения его безопасности ? </vt:lpstr>
      <vt:lpstr>Многим свойственно заблуждаться в том что, будто бы ребенка надо учить безопасному поведению на дороге где-то лет с 5-6 с приближением к тому времени, когда ребенок пойдет в школу.</vt:lpstr>
      <vt:lpstr>Важно, чтобы родители были примером для детей в соблюдении правил дорожного движения! Самый надежный «хват» ребенка за руку – за запястье.</vt:lpstr>
      <vt:lpstr>Основными причинами дорожно- транспортного травматизма являются гаджеты.</vt:lpstr>
      <vt:lpstr>Важно учить ребенка "наблюдательности" на дороге. Научите ребенка осматриваться по сторонам при движении по пешеходному переходу. </vt:lpstr>
      <vt:lpstr>Далее необходимо научить ребенка всматриваться вдаль. </vt:lpstr>
      <vt:lpstr>Не выходите с ребенком на проезжую часть из-за каких-либо препятствий. </vt:lpstr>
      <vt:lpstr>Помните, что для детей главным примером служат их родители. </vt:lpstr>
      <vt:lpstr>Уважаемые родители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по правилам дорожного движения.  </dc:title>
  <dc:creator>Archy</dc:creator>
  <cp:lastModifiedBy>Archy</cp:lastModifiedBy>
  <cp:revision>1</cp:revision>
  <dcterms:created xsi:type="dcterms:W3CDTF">2021-09-22T19:50:24Z</dcterms:created>
  <dcterms:modified xsi:type="dcterms:W3CDTF">2021-09-22T21:11:04Z</dcterms:modified>
</cp:coreProperties>
</file>