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9DE96-F856-4F6B-853C-96F79E411D58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7636D-A417-43AA-BE15-05E377E97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3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7636D-A417-43AA-BE15-05E377E974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0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4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1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77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9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33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6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3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0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2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1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6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4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9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9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4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8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4D16D-DDEA-4822-8580-703086006153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03DB2B-1DCE-40FF-92A6-0E5727DA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9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377852"/>
            <a:ext cx="9342120" cy="139983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любимые питомцы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1904" y="10594137"/>
            <a:ext cx="2940497" cy="28471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389119" y="73152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accent1"/>
                </a:solidFill>
                <a:latin typeface="Calibri"/>
              </a:rPr>
              <a:t>МБДОУ  детский сад №4</a:t>
            </a:r>
          </a:p>
          <a:p>
            <a:pPr lvl="0"/>
            <a:r>
              <a:rPr lang="ru-RU" dirty="0">
                <a:solidFill>
                  <a:schemeClr val="accent1"/>
                </a:solidFill>
                <a:latin typeface="Calibri"/>
              </a:rPr>
              <a:t>             г. Данилов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2625" y="5924282"/>
            <a:ext cx="417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Подготовила воспитатель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1 квалификационной категории 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Андреева Н.В.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7133" y="5293217"/>
            <a:ext cx="22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26" name="Picture 2" descr="https://img-fotki.yandex.ru/get/196258/68214147.1e/0_c62c0_13e9e510_ori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72" y="3191986"/>
            <a:ext cx="2395471" cy="31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6541" y="1277861"/>
            <a:ext cx="302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/>
                </a:solidFill>
              </a:rPr>
              <a:t>Проект</a:t>
            </a:r>
            <a:endParaRPr lang="ru-RU" sz="2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</a:rPr>
              <a:t>После завершения  проекта дети смогут бережно относиться </a:t>
            </a:r>
            <a:r>
              <a:rPr lang="ru-RU" sz="2400" i="1" dirty="0">
                <a:solidFill>
                  <a:schemeClr val="accent1"/>
                </a:solidFill>
              </a:rPr>
              <a:t>к</a:t>
            </a:r>
            <a:r>
              <a:rPr lang="ru-RU" sz="2400" i="1" dirty="0" smtClean="0">
                <a:solidFill>
                  <a:schemeClr val="accent1"/>
                </a:solidFill>
              </a:rPr>
              <a:t> живым существам, сопереживая им, понимать необходимость охранять их, воспитывать; </a:t>
            </a:r>
          </a:p>
          <a:p>
            <a:r>
              <a:rPr lang="ru-RU" sz="2400" i="1" dirty="0" smtClean="0">
                <a:solidFill>
                  <a:schemeClr val="accent1"/>
                </a:solidFill>
              </a:rPr>
              <a:t>научаться ставить, решать и анализировать проблемы;</a:t>
            </a:r>
          </a:p>
          <a:p>
            <a:r>
              <a:rPr lang="ru-RU" sz="2400" i="1" dirty="0" smtClean="0">
                <a:solidFill>
                  <a:schemeClr val="accent1"/>
                </a:solidFill>
              </a:rPr>
              <a:t>Совместная с родителями творческая деятельность детей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7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125" y="2701502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1"/>
                </a:solidFill>
              </a:rPr>
              <a:t>              1 этап  - Подготовительный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1"/>
                </a:solidFill>
              </a:rPr>
              <a:t>2 этап  -   Основной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1"/>
                </a:solidFill>
              </a:rPr>
              <a:t>          3 этап - Заключительный</a:t>
            </a:r>
            <a:endParaRPr lang="ru-RU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6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методическую литературу по </a:t>
            </a:r>
            <a:r>
              <a:rPr lang="ru-RU" sz="24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теме.</a:t>
            </a:r>
            <a:endParaRPr lang="ru-RU" sz="24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художественную литературу по теме.</a:t>
            </a:r>
            <a:endParaRPr lang="ru-RU" sz="24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дидактический материал, наглядные пособия (альбомы для рассматривания, картины, настольные игры).</a:t>
            </a:r>
            <a:endParaRPr lang="ru-RU" sz="24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материал для игровой деятельности.</a:t>
            </a:r>
            <a:endParaRPr lang="ru-RU" sz="24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материал для творческой и продуктивной </a:t>
            </a:r>
            <a:r>
              <a:rPr lang="ru-RU" sz="24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4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1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этап:</a:t>
            </a: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1076" y="1468193"/>
            <a:ext cx="6942926" cy="4573170"/>
          </a:xfrm>
        </p:spPr>
        <p:txBody>
          <a:bodyPr>
            <a:normAutofit/>
          </a:bodyPr>
          <a:lstStyle/>
          <a:p>
            <a:pPr marL="457200" lvl="0" indent="-45720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Занятия;</a:t>
            </a:r>
          </a:p>
          <a:p>
            <a:pPr marL="457200" lvl="0" indent="-45720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Беседы;</a:t>
            </a:r>
          </a:p>
          <a:p>
            <a:pPr marL="457200" lvl="0" indent="-45720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Наблюдения;</a:t>
            </a:r>
            <a:endParaRPr lang="ru-RU" sz="24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457200" lvl="0" indent="-45720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Дидактические игры;</a:t>
            </a:r>
          </a:p>
          <a:p>
            <a:pPr marL="457200" lvl="0" indent="-45720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Художественная литература;</a:t>
            </a:r>
          </a:p>
          <a:p>
            <a:pPr marL="457200" lvl="0" indent="-45720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Пальчиковые игры;</a:t>
            </a:r>
          </a:p>
          <a:p>
            <a:pPr marL="457200" lvl="0" indent="-45720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Поговорки и пословицы, загадки;</a:t>
            </a:r>
          </a:p>
          <a:p>
            <a:pPr marL="457200" lvl="0" indent="-45720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одвижные </a:t>
            </a:r>
            <a:r>
              <a:rPr lang="ru-RU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игры</a:t>
            </a:r>
            <a:r>
              <a:rPr lang="ru-RU" sz="2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457200" lvl="0" indent="-45720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Викторина.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ru-RU" sz="24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9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680">
              <a:lnSpc>
                <a:spcPct val="107000"/>
              </a:lnSpc>
            </a:pPr>
            <a:r>
              <a:rPr lang="ru-RU" sz="2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ru-RU" sz="2400" dirty="0">
                <a:solidFill>
                  <a:srgbClr val="92D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92D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680">
              <a:lnSpc>
                <a:spcPct val="107000"/>
              </a:lnSpc>
            </a:pPr>
            <a:r>
              <a:rPr lang="ru-RU" sz="2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«Если вы решили завести питомца», </a:t>
            </a:r>
            <a:endParaRPr lang="ru-RU" sz="2400" dirty="0" smtClean="0">
              <a:solidFill>
                <a:schemeClr val="accent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680">
              <a:lnSpc>
                <a:spcPct val="107000"/>
              </a:lnSpc>
            </a:pPr>
            <a:r>
              <a:rPr lang="ru-RU" sz="24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Дети и домашние животные», </a:t>
            </a:r>
            <a:endParaRPr lang="ru-RU" sz="2400" dirty="0" smtClean="0">
              <a:solidFill>
                <a:schemeClr val="accent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680">
              <a:lnSpc>
                <a:spcPct val="107000"/>
              </a:lnSpc>
            </a:pPr>
            <a:r>
              <a:rPr lang="ru-RU" sz="24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Почему дети боятся домашних животных».</a:t>
            </a:r>
            <a:endParaRPr lang="ru-RU" sz="24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680">
              <a:lnSpc>
                <a:spcPct val="107000"/>
              </a:lnSpc>
            </a:pPr>
            <a:r>
              <a:rPr lang="ru-RU" sz="24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Анкета для родителей.</a:t>
            </a:r>
            <a:endParaRPr lang="ru-RU" sz="24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87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defTabSz="9144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материалов и оформление  материалов проекта в виде презентации;</a:t>
            </a:r>
          </a:p>
          <a:p>
            <a:pPr marL="457200" lvl="0" indent="-457200" defTabSz="9144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результативности;</a:t>
            </a:r>
          </a:p>
          <a:p>
            <a:pPr marL="457200" lvl="0" indent="-457200" defTabSz="9144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– выставка «Я и мой питомец»</a:t>
            </a: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5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1" y="103031"/>
            <a:ext cx="8372481" cy="953037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1455313"/>
            <a:ext cx="9401578" cy="444438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Данный проект открыл детям и родителям удивительный мир домашних животных. Он способствовал размышлению о взаимоотношениях людей и животных, помог ответить на вопросы </a:t>
            </a:r>
            <a:r>
              <a:rPr lang="ru-RU" sz="1600" b="1" i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«Какое место в нашей жизни занимают домашние питомцы?»</a:t>
            </a: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i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«Что они приносят в нашу жизнь?»</a:t>
            </a: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i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«Что мы можем им дать?»</a:t>
            </a: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 пополнил знания детей об особенностях домашних питомцев, их роли в жизни человека, подчеркнул необходимость гуманного отношения к животным.</a:t>
            </a:r>
            <a:endParaRPr lang="ru-RU" sz="16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 помог узнать, сколько семей в группе имеет домашних </a:t>
            </a:r>
            <a:r>
              <a:rPr lang="ru-RU" sz="16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животных, </a:t>
            </a: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какие виды домашних питомцев наиболее популярны в </a:t>
            </a:r>
            <a:r>
              <a:rPr lang="ru-RU" sz="16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семьях, </a:t>
            </a: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что нужно делать, чтобы нашим питомцам жилось хорошо.</a:t>
            </a:r>
            <a:endParaRPr lang="ru-RU" sz="16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Созданный проект позволил развить творческое мышление дошкольников, умение приобретать знания из разных источников, анализировать факты, высказывать собственное суждение.</a:t>
            </a:r>
            <a:endParaRPr lang="ru-RU" sz="16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благодаря проделанной работе, у детей развился устойчивый интерес к домашним питомцам, закрепились и улучшились их знания по данной теме, отметилось активное включение родителей в педагогический процесс, позитивные детско-родительские отношения.</a:t>
            </a:r>
            <a:endParaRPr lang="ru-RU" sz="1600" dirty="0">
              <a:solidFill>
                <a:schemeClr val="accent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2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732" y="772733"/>
            <a:ext cx="8501270" cy="5268630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Бондаренко Т.М. </a:t>
            </a:r>
            <a:r>
              <a:rPr lang="ru-RU" sz="20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Экологические занятия с детьми 6-7 лет. Воронеж, 2004.</a:t>
            </a:r>
            <a:endParaRPr lang="ru-RU" sz="20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Золотова Е.И. Знакомим дошкольников с миром животных. – М., 2008.</a:t>
            </a:r>
            <a:endParaRPr lang="ru-RU" sz="20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Коломина Н.В. Воспитание основ экологической культуры в детском саду. – М., 2003.</a:t>
            </a:r>
            <a:endParaRPr lang="ru-RU" sz="20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 err="1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Молодова</a:t>
            </a:r>
            <a:r>
              <a:rPr lang="ru-RU" sz="20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Л.П. Экологические занятия с детьми. – М., 2006.</a:t>
            </a:r>
            <a:endParaRPr lang="ru-RU" sz="20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Путешествие в мир природы. Игры Натальи Рыжовой в экологическом образовании дошкольников. Дошкольное образование, № 6, 2008.</a:t>
            </a:r>
            <a:endParaRPr lang="ru-RU" sz="20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Рыжова Н.А. Наш дом – природа. – М., 2002.</a:t>
            </a:r>
            <a:br>
              <a:rPr lang="ru-RU" sz="20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7. Учимся сопереживать животным. Ребенок в детском саду. № 5, 2007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821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Основополагающий вопрос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s://wordsthatburnlikefire.files.wordpress.com/2017/03/hams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77" y="2661496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47752" y="-930341"/>
            <a:ext cx="6595196" cy="19318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25769" y="1546758"/>
            <a:ext cx="716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Нужны ли людям домашние животные?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название: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kartinki.org/uploads/posts/2017-08/1503612701_2337-zolotaya-rybk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9" y="3853503"/>
            <a:ext cx="3264988" cy="286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8196" y="2343955"/>
            <a:ext cx="652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«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Мир зверей вокруг меня»     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темы: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Проект «Мои домашние питомцы» выбран не случайно. Домашние питомцы приносят в наш дом много радости. Они занимают особое место в нашем сердце, и многие люди считают их членами своей семьи. Наши дети должны осознавать, что они несут ответственность за своего питомца. Живое существо – не игрушка, оно требует постоянного внимания и заботы.</a:t>
            </a:r>
          </a:p>
        </p:txBody>
      </p:sp>
    </p:spTree>
    <p:extLst>
      <p:ext uri="{BB962C8B-B14F-4D97-AF65-F5344CB8AC3E}">
        <p14:creationId xmlns:p14="http://schemas.microsoft.com/office/powerpoint/2010/main" val="186577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Формирование интереса и бережного отношения к животным.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0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4101"/>
            <a:ext cx="9292126" cy="4143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Уточнить представление о домашних питомцах ,их внешнем виде, где живут, чем питаются, какую пользу приносят?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Воспитывать гуманное отношение к животным.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Развивать мышление, любознательность, воображение, речь, обогащать словарный запас.  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Воспитывать интерес и любовь к устному народному творчеству, посредством сказок, стихов, поговорок.</a:t>
            </a:r>
          </a:p>
        </p:txBody>
      </p:sp>
    </p:spTree>
    <p:extLst>
      <p:ext uri="{BB962C8B-B14F-4D97-AF65-F5344CB8AC3E}">
        <p14:creationId xmlns:p14="http://schemas.microsoft.com/office/powerpoint/2010/main" val="100080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001" y="211787"/>
            <a:ext cx="8596668" cy="1320800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аннотация к проекту: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2187"/>
            <a:ext cx="8596668" cy="51691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Домашние питомцы очень важны в жизни человека, они основа добрых отношений, дают возможность быть добродушными. Хотим мы этого или нет, но отношения к домашним животным вошли уже в нашу жизнь: общественную, семейную. Дети с домашними животными сталкиваются с малых лет, узнают об их ласке, любви, учатся заботиться о них, но очень важно научить детей бережному отношению к ним. Общение с животными, если оно происходит бесконтрольно, может принести не только пользу, но и вред развивающейся личности ребенка. Домашнее животное в семье - это мощный воспитательный фактор. Ребенок учится заботиться, ухаживать за ним, у него развиваются нравственно-волевые и трудовые качества. Прежде всего, ребенок не знает, что можно делать, а что нельзя, что для животного вредно, а что полезно. Кроме того, при тесном контакте с животным, малыш обязательно захочет удовлетворить свою любознательность и втянуть его в игру. Без контроля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руководства взрослых такое общение может оказаться вредным и даже опасным как для животного, так и для ребенка.</a:t>
            </a:r>
          </a:p>
          <a:p>
            <a:pPr algn="just"/>
            <a:endParaRPr lang="ru-RU" sz="2100" b="0" i="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41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 проекта: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</a:rPr>
              <a:t>Тип проекта: краткосрочный, групповой, познавательно – творческий.</a:t>
            </a:r>
          </a:p>
          <a:p>
            <a:r>
              <a:rPr lang="ru-RU" sz="2400" i="1" dirty="0" smtClean="0">
                <a:solidFill>
                  <a:schemeClr val="accent1"/>
                </a:solidFill>
              </a:rPr>
              <a:t>Сроки реализации: октябрь – ноябрь 2018 год.</a:t>
            </a:r>
          </a:p>
          <a:p>
            <a:r>
              <a:rPr lang="ru-RU" sz="2400" i="1" dirty="0" smtClean="0">
                <a:solidFill>
                  <a:schemeClr val="accent1"/>
                </a:solidFill>
              </a:rPr>
              <a:t>Участники проекта: дети подготовительной группы «Лучик», родители детей, воспитатель, социальный партнер – «</a:t>
            </a:r>
            <a:r>
              <a:rPr lang="ru-RU" sz="2400" i="1" smtClean="0">
                <a:solidFill>
                  <a:schemeClr val="accent1"/>
                </a:solidFill>
              </a:rPr>
              <a:t>Станция юннатов</a:t>
            </a:r>
            <a:r>
              <a:rPr lang="ru-RU" sz="2400" i="1" dirty="0" smtClean="0">
                <a:solidFill>
                  <a:schemeClr val="accent1"/>
                </a:solidFill>
              </a:rPr>
              <a:t>».</a:t>
            </a:r>
            <a:endParaRPr lang="ru-RU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1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вопросы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796" y="2160589"/>
            <a:ext cx="7870205" cy="388077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/>
                </a:solidFill>
              </a:rPr>
              <a:t>Как бы мы жили без домашних питомцев?</a:t>
            </a:r>
            <a:endParaRPr lang="ru-RU" sz="2800" i="1" dirty="0">
              <a:solidFill>
                <a:schemeClr val="accent1"/>
              </a:solidFill>
            </a:endParaRPr>
          </a:p>
          <a:p>
            <a:r>
              <a:rPr lang="ru-RU" sz="2800" i="1" dirty="0" smtClean="0">
                <a:solidFill>
                  <a:schemeClr val="accent1"/>
                </a:solidFill>
              </a:rPr>
              <a:t>Как ухаживать за домашними питомцами?</a:t>
            </a:r>
          </a:p>
        </p:txBody>
      </p:sp>
    </p:spTree>
    <p:extLst>
      <p:ext uri="{BB962C8B-B14F-4D97-AF65-F5344CB8AC3E}">
        <p14:creationId xmlns:p14="http://schemas.microsoft.com/office/powerpoint/2010/main" val="41511979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739</Words>
  <Application>Microsoft Office PowerPoint</Application>
  <PresentationFormat>Произвольный</PresentationFormat>
  <Paragraphs>79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Наши любимые питомцы</vt:lpstr>
      <vt:lpstr>          Основополагающий вопрос</vt:lpstr>
      <vt:lpstr>                Творческое название:</vt:lpstr>
      <vt:lpstr>Актуальность темы:</vt:lpstr>
      <vt:lpstr>Цель проекта:</vt:lpstr>
      <vt:lpstr>Задачи проекта:</vt:lpstr>
      <vt:lpstr>Краткая аннотация к проекту:</vt:lpstr>
      <vt:lpstr>Контекст проекта:</vt:lpstr>
      <vt:lpstr>Проблемные вопросы</vt:lpstr>
      <vt:lpstr>Ожидаемый результат:</vt:lpstr>
      <vt:lpstr>Этапы реализации проекта:</vt:lpstr>
      <vt:lpstr>Подготовительный этап:</vt:lpstr>
      <vt:lpstr>Основной этап:</vt:lpstr>
      <vt:lpstr>Работа с родителями</vt:lpstr>
      <vt:lpstr>Заключительный этап:</vt:lpstr>
      <vt:lpstr>Заключение</vt:lpstr>
      <vt:lpstr>Литература: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домашние питомцы</dc:title>
  <dc:creator>евросеть</dc:creator>
  <cp:lastModifiedBy>Зарина Андреева</cp:lastModifiedBy>
  <cp:revision>28</cp:revision>
  <dcterms:created xsi:type="dcterms:W3CDTF">2019-02-12T16:34:40Z</dcterms:created>
  <dcterms:modified xsi:type="dcterms:W3CDTF">2019-05-25T00:44:12Z</dcterms:modified>
</cp:coreProperties>
</file>